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E8BF95-D66A-4F95-B8FD-94E8A84A0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19C5B-8B6B-413B-9B55-0C6E3D33D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80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69C6-A084-4280-B54D-89D31AB1C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4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8B1CD-D626-49E5-9840-AA1C35405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28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F4F98-3C53-4964-AE0A-547F2418C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49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3AEB-F209-4E7F-A51C-EBFDB3C4AF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79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F0763-0475-4038-A27D-568D7FA0F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71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BAC56-27B1-4E55-9879-89CD9D293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55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9CBC2-331C-4315-B422-ACA9198034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66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9B57-F35A-402C-9523-74BDD3EDC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47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9C3DA-A46F-4EDD-8197-E916696EC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76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27659A-41EF-4450-933F-5100DE21E0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How to be an integral key player:  Fostering effective communication &amp; collaboration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4724400"/>
            <a:ext cx="6400800" cy="838200"/>
          </a:xfrm>
        </p:spPr>
        <p:txBody>
          <a:bodyPr/>
          <a:lstStyle/>
          <a:p>
            <a:r>
              <a:rPr lang="en-US" dirty="0" smtClean="0"/>
              <a:t>John Slone, MPP, CDFM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fuels high performance teams?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High-performance teams put faith in: </a:t>
            </a:r>
          </a:p>
          <a:p>
            <a:pPr lvl="1"/>
            <a:r>
              <a:rPr lang="en-US" sz="3200" dirty="0" smtClean="0"/>
              <a:t>1) </a:t>
            </a:r>
            <a:r>
              <a:rPr lang="en-US" sz="3200" b="1" dirty="0" smtClean="0"/>
              <a:t>healthy communication</a:t>
            </a:r>
          </a:p>
          <a:p>
            <a:pPr lvl="1"/>
            <a:r>
              <a:rPr lang="en-US" sz="3200" dirty="0" smtClean="0"/>
              <a:t>2) </a:t>
            </a:r>
            <a:r>
              <a:rPr lang="en-US" sz="3200" b="1" dirty="0" smtClean="0"/>
              <a:t>spirit of collaboration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nature of the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circumstances arise for communicating on a team:</a:t>
            </a:r>
          </a:p>
          <a:p>
            <a:pPr lvl="1"/>
            <a:r>
              <a:rPr lang="en-US" b="1" dirty="0" smtClean="0"/>
              <a:t>Sharing </a:t>
            </a:r>
          </a:p>
          <a:p>
            <a:pPr lvl="1"/>
            <a:r>
              <a:rPr lang="en-US" b="1" dirty="0" smtClean="0"/>
              <a:t>Receiving</a:t>
            </a:r>
          </a:p>
          <a:p>
            <a:pPr lvl="1"/>
            <a:r>
              <a:rPr lang="en-US" b="1" dirty="0" smtClean="0"/>
              <a:t>Responding</a:t>
            </a:r>
          </a:p>
          <a:p>
            <a:pPr marL="342900" lvl="1" indent="-342900">
              <a:buClr>
                <a:schemeClr val="tx2"/>
              </a:buClr>
            </a:pPr>
            <a:r>
              <a:rPr lang="en-US" dirty="0" smtClean="0"/>
              <a:t>Maintain open lines of communication.  Say, “Let me know if you run into problems.”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of that…More of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Direct, honest &amp; concise- be very clear  </a:t>
            </a:r>
          </a:p>
          <a:p>
            <a:r>
              <a:rPr lang="en-US" sz="2800" dirty="0" smtClean="0"/>
              <a:t>No paddling. Describe the action you want taken and give the person all the specific information necessary, including the who, what, when, where and how of the situation.</a:t>
            </a:r>
          </a:p>
          <a:p>
            <a:r>
              <a:rPr lang="en-US" sz="2800" dirty="0" smtClean="0"/>
              <a:t>Two-way</a:t>
            </a:r>
          </a:p>
          <a:p>
            <a:r>
              <a:rPr lang="en-US" sz="2800" dirty="0" smtClean="0"/>
              <a:t>Constant</a:t>
            </a:r>
          </a:p>
          <a:p>
            <a:r>
              <a:rPr lang="en-US" sz="2800" dirty="0" smtClean="0"/>
              <a:t>Encourage thinking as a team</a:t>
            </a:r>
          </a:p>
          <a:p>
            <a:r>
              <a:rPr lang="en-US" sz="2800" dirty="0" smtClean="0"/>
              <a:t>Achieving common goals; team goals over individual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 maximum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Increased buy-in</a:t>
            </a:r>
          </a:p>
          <a:p>
            <a:pPr lvl="1"/>
            <a:r>
              <a:rPr lang="en-US" dirty="0" smtClean="0"/>
              <a:t>Higher productivity </a:t>
            </a:r>
          </a:p>
          <a:p>
            <a:pPr lvl="1"/>
            <a:r>
              <a:rPr lang="en-US" dirty="0" smtClean="0"/>
              <a:t>Creativity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your productivity and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on investment is what the management wants.</a:t>
            </a:r>
          </a:p>
          <a:p>
            <a:r>
              <a:rPr lang="en-US" dirty="0" smtClean="0"/>
              <a:t>A shared sense of purpose</a:t>
            </a:r>
          </a:p>
          <a:p>
            <a:r>
              <a:rPr lang="en-US" dirty="0" smtClean="0"/>
              <a:t>Thrive in a collaborative environment</a:t>
            </a:r>
          </a:p>
          <a:p>
            <a:r>
              <a:rPr lang="en-US" dirty="0" smtClean="0"/>
              <a:t>Your attitude and how you treat others play a significant role in your career growth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ways that you could become a more effective collaborator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772400" cy="4114800"/>
          </a:xfrm>
        </p:spPr>
        <p:txBody>
          <a:bodyPr/>
          <a:lstStyle/>
          <a:p>
            <a:r>
              <a:rPr lang="en-US" sz="2800" dirty="0" smtClean="0"/>
              <a:t>Proactively remove all communication barriers</a:t>
            </a:r>
          </a:p>
          <a:p>
            <a:r>
              <a:rPr lang="en-US" sz="2800" dirty="0" smtClean="0"/>
              <a:t>Set some “ground rules” on how to effectively communicate</a:t>
            </a:r>
          </a:p>
          <a:p>
            <a:r>
              <a:rPr lang="en-US" sz="2800" dirty="0" smtClean="0"/>
              <a:t>No to takedowns,  Yes to “teachable moments”</a:t>
            </a:r>
          </a:p>
          <a:p>
            <a:r>
              <a:rPr lang="en-US" sz="2800" dirty="0" smtClean="0"/>
              <a:t>Try to recognize ways that you could become a more effective collaborator with people above and below you in the chain of command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Office Theme 2">
      <a:dk1>
        <a:srgbClr val="003366"/>
      </a:dk1>
      <a:lt1>
        <a:srgbClr val="CCECFF"/>
      </a:lt1>
      <a:dk2>
        <a:srgbClr val="0099CC"/>
      </a:dk2>
      <a:lt2>
        <a:srgbClr val="99CCFF"/>
      </a:lt2>
      <a:accent1>
        <a:srgbClr val="33CCFF"/>
      </a:accent1>
      <a:accent2>
        <a:srgbClr val="9999FF"/>
      </a:accent2>
      <a:accent3>
        <a:srgbClr val="E2F4FF"/>
      </a:accent3>
      <a:accent4>
        <a:srgbClr val="002A56"/>
      </a:accent4>
      <a:accent5>
        <a:srgbClr val="ADE2FF"/>
      </a:accent5>
      <a:accent6>
        <a:srgbClr val="8A8AE7"/>
      </a:accent6>
      <a:hlink>
        <a:srgbClr val="CC99FF"/>
      </a:hlink>
      <a:folHlink>
        <a:srgbClr val="CCCC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52</TotalTime>
  <Words>250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Jigsaw design template</vt:lpstr>
      <vt:lpstr>How to be an integral key player:  Fostering effective communication &amp; collaboration</vt:lpstr>
      <vt:lpstr>What fuels high performance teams?</vt:lpstr>
      <vt:lpstr>What is the nature of the communication?</vt:lpstr>
      <vt:lpstr>Less of that…More of this</vt:lpstr>
      <vt:lpstr>Reach maximum potential</vt:lpstr>
      <vt:lpstr>Increase your productivity and effectiveness</vt:lpstr>
      <vt:lpstr>Recognizing ways that you could become a more effective collaborator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an integral key player:  Fostering effective communication &amp; collaboration</dc:title>
  <dc:creator>John Slone</dc:creator>
  <cp:lastModifiedBy>Alyssa</cp:lastModifiedBy>
  <cp:revision>4</cp:revision>
  <cp:lastPrinted>1601-01-01T00:00:00Z</cp:lastPrinted>
  <dcterms:created xsi:type="dcterms:W3CDTF">2015-03-18T23:49:31Z</dcterms:created>
  <dcterms:modified xsi:type="dcterms:W3CDTF">2015-03-25T14:46:14Z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