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3" r:id="rId1"/>
  </p:sldMasterIdLst>
  <p:notesMasterIdLst>
    <p:notesMasterId r:id="rId16"/>
  </p:notesMasterIdLst>
  <p:sldIdLst>
    <p:sldId id="265" r:id="rId2"/>
    <p:sldId id="257" r:id="rId3"/>
    <p:sldId id="267" r:id="rId4"/>
    <p:sldId id="268" r:id="rId5"/>
    <p:sldId id="278" r:id="rId6"/>
    <p:sldId id="269" r:id="rId7"/>
    <p:sldId id="259" r:id="rId8"/>
    <p:sldId id="260" r:id="rId9"/>
    <p:sldId id="277" r:id="rId10"/>
    <p:sldId id="274" r:id="rId11"/>
    <p:sldId id="276" r:id="rId12"/>
    <p:sldId id="263" r:id="rId13"/>
    <p:sldId id="273" r:id="rId14"/>
    <p:sldId id="275" r:id="rId15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15"/>
    <p:restoredTop sz="93018"/>
  </p:normalViewPr>
  <p:slideViewPr>
    <p:cSldViewPr snapToGrid="0" snapToObjects="1">
      <p:cViewPr varScale="1">
        <p:scale>
          <a:sx n="62" d="100"/>
          <a:sy n="62" d="100"/>
        </p:scale>
        <p:origin x="662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DE3C2-3070-9B4E-8A68-C465F2595404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8FC70-D779-B74E-AACE-2C642CCE3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10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8FC70-D779-B74E-AACE-2C642CCE37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30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8706-120B-8D4E-863D-53F4C066EBB7}" type="datetimeFigureOut">
              <a:rPr lang="en-US" smtClean="0">
                <a:uFillTx/>
              </a:rPr>
              <a:t>11/10/2020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4E53-ECC1-7F47-9E11-A31BA8DB93F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56088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8706-120B-8D4E-863D-53F4C066EBB7}" type="datetimeFigureOut">
              <a:rPr lang="en-US" smtClean="0">
                <a:uFillTx/>
              </a:rPr>
              <a:t>11/10/2020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4E53-ECC1-7F47-9E11-A31BA8DB93F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8685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8706-120B-8D4E-863D-53F4C066EBB7}" type="datetimeFigureOut">
              <a:rPr lang="en-US" smtClean="0">
                <a:uFillTx/>
              </a:rPr>
              <a:t>11/10/2020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4E53-ECC1-7F47-9E11-A31BA8DB93F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3235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8706-120B-8D4E-863D-53F4C066EBB7}" type="datetimeFigureOut">
              <a:rPr lang="en-US" smtClean="0">
                <a:uFillTx/>
              </a:rPr>
              <a:t>11/10/2020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4E53-ECC1-7F47-9E11-A31BA8DB93F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572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8706-120B-8D4E-863D-53F4C066EBB7}" type="datetimeFigureOut">
              <a:rPr lang="en-US" smtClean="0">
                <a:uFillTx/>
              </a:rPr>
              <a:t>11/10/2020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4E53-ECC1-7F47-9E11-A31BA8DB93F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094270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8706-120B-8D4E-863D-53F4C066EBB7}" type="datetimeFigureOut">
              <a:rPr lang="en-US" smtClean="0">
                <a:uFillTx/>
              </a:rPr>
              <a:t>11/10/2020</a:t>
            </a:fld>
            <a:endParaRPr lang="en-US">
              <a:uFillTx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4E53-ECC1-7F47-9E11-A31BA8DB93F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5870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8706-120B-8D4E-863D-53F4C066EBB7}" type="datetimeFigureOut">
              <a:rPr lang="en-US" smtClean="0">
                <a:uFillTx/>
              </a:rPr>
              <a:t>11/10/2020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4E53-ECC1-7F47-9E11-A31BA8DB93F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6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8706-120B-8D4E-863D-53F4C066EBB7}" type="datetimeFigureOut">
              <a:rPr lang="en-US" smtClean="0">
                <a:uFillTx/>
              </a:rPr>
              <a:t>11/10/2020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4E53-ECC1-7F47-9E11-A31BA8DB93F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0027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8706-120B-8D4E-863D-53F4C066EBB7}" type="datetimeFigureOut">
              <a:rPr lang="en-US" smtClean="0">
                <a:uFillTx/>
              </a:rPr>
              <a:t>11/10/2020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4E53-ECC1-7F47-9E11-A31BA8DB93F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9027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8706-120B-8D4E-863D-53F4C066EBB7}" type="datetimeFigureOut">
              <a:rPr lang="en-US" smtClean="0">
                <a:uFillTx/>
              </a:rPr>
              <a:t>11/10/2020</a:t>
            </a:fld>
            <a:endParaRPr lang="en-US">
              <a:uFillTx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4E53-ECC1-7F47-9E11-A31BA8DB93F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1048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ADA8706-120B-8D4E-863D-53F4C066EBB7}" type="datetimeFigureOut">
              <a:rPr lang="en-US" smtClean="0">
                <a:uFillTx/>
              </a:rPr>
              <a:t>11/10/2020</a:t>
            </a:fld>
            <a:endParaRPr lang="en-US">
              <a:uFillTx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4E53-ECC1-7F47-9E11-A31BA8DB93F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6877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ADA8706-120B-8D4E-863D-53F4C066EBB7}" type="datetimeFigureOut">
              <a:rPr lang="en-US" smtClean="0">
                <a:uFillTx/>
              </a:rPr>
              <a:t>11/10/2020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9944E53-ECC1-7F47-9E11-A31BA8DB93F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8348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growthmentor.com/blog/ted-talks-on-mentorship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deafingov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D04CF-EE9C-D64F-9D27-EBD0E160D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20837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Deaf in Government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Mentoring Program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674E9-C48A-2348-BC5D-47AA7CACA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44838"/>
            <a:ext cx="9144000" cy="2666240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Jeffrey </a:t>
            </a:r>
            <a:r>
              <a:rPr lang="en-US" sz="3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Dallos</a:t>
            </a:r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Executive Assistant for Special Projects</a:t>
            </a:r>
          </a:p>
          <a:p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Cardenas, Board Member at Large</a:t>
            </a:r>
          </a:p>
          <a:p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Kirsten Poston, Director of Career Advancement</a:t>
            </a:r>
          </a:p>
          <a:p>
            <a:endParaRPr lang="en-US" sz="3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10, 2020</a:t>
            </a:r>
          </a:p>
          <a:p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7:00 PM EDT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281AA2-D60A-B242-BE24-A0322E26B2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0864" y="5501998"/>
            <a:ext cx="2002536" cy="106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936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BDEE0-353A-8E41-97A9-3B1D32201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Resources &amp;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183C-C132-0240-885F-200C941FB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Resume review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Planners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Mock interview questions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SMART Goals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https://www.growthmentor.com/blog/ted-talks-on-mentorship/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2E7CD9-9A0F-1F49-AC74-8E89B6038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3264" y="5654398"/>
            <a:ext cx="2002536" cy="106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73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BA8B3-9EDD-1748-841F-0DAED750E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96686"/>
            <a:ext cx="7729728" cy="1132114"/>
          </a:xfrm>
        </p:spPr>
        <p:txBody>
          <a:bodyPr/>
          <a:lstStyle/>
          <a:p>
            <a:r>
              <a:rPr lang="en-US" dirty="0"/>
              <a:t>SMART GOALS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DB867DC-0414-E544-90BA-7FA712F998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137" y="2039121"/>
            <a:ext cx="7729728" cy="4818879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A71BBD-4646-E847-A392-C82B5CEE8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5486" y="5529942"/>
            <a:ext cx="1817914" cy="103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951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MORE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16273"/>
            <a:ext cx="7729728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Ask “High Gain” questions:</a:t>
            </a:r>
          </a:p>
          <a:p>
            <a:r>
              <a:rPr lang="en-US" sz="2800" i="1" dirty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“Tell me more about …”</a:t>
            </a:r>
          </a:p>
          <a:p>
            <a:r>
              <a:rPr lang="en-US" sz="2800" i="1" dirty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“What led you there?”</a:t>
            </a:r>
          </a:p>
          <a:p>
            <a:r>
              <a:rPr lang="en-US" sz="2800" i="1" dirty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”How did you feel about that?”</a:t>
            </a:r>
          </a:p>
          <a:p>
            <a:r>
              <a:rPr lang="en-US" sz="2800" i="1" dirty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”What have you learned?”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7A0835-C008-3948-9BD7-5E6EC9E18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864" y="5501998"/>
            <a:ext cx="2002536" cy="106016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AA0BF-5BC4-C643-8DAE-5F8CC14CD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Program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01DB3-C6A6-CE42-B931-B1AB0D648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8352" y="2638044"/>
            <a:ext cx="9095891" cy="310198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Visit the DIG Website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www.deafingov.org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Application Process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November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10- November 30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Match Mentors/Mentees -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week of December 14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Six-month Pilot will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begin from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January 1, 2021 to June 30, 2021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49AFE5-7829-B446-A9D9-3095DFFFAB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3264" y="5654398"/>
            <a:ext cx="2002536" cy="106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217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77A5A-E963-C540-9A09-E93D293DC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482D0-D2D9-9A49-ABC2-083DB96D0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848232"/>
            <a:ext cx="7729728" cy="19585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Mentoring@deafingov.org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28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Explain DIG’s Mentoring Program </a:t>
            </a:r>
          </a:p>
          <a:p>
            <a:r>
              <a:rPr lang="en-US" sz="2800" dirty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Understand the mentor/mentee roles </a:t>
            </a:r>
            <a:r>
              <a:rPr lang="en-US" sz="2800" dirty="0" smtClean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Best Practices</a:t>
            </a:r>
            <a:r>
              <a:rPr lang="en-US" sz="2800" dirty="0" smtClean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 as a </a:t>
            </a:r>
            <a:r>
              <a:rPr lang="en-US" sz="2800" dirty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mentor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dirty="0" smtClean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uilding </a:t>
            </a:r>
            <a:r>
              <a:rPr lang="en-US" sz="2800" dirty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a mentoring relationship</a:t>
            </a:r>
          </a:p>
          <a:p>
            <a:r>
              <a:rPr lang="en-US" sz="2800" dirty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Tools to prepare for and drive the process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DB0D97-5A22-D84F-85B1-9E62213330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864" y="5501998"/>
            <a:ext cx="2002536" cy="106016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1F213-F957-D74E-91D1-24FC8118C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What is DIG’s Mentoring Program?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2E794-C016-6042-96E4-C01000CA5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7737" y="2439261"/>
            <a:ext cx="7904285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urpose:</a:t>
            </a:r>
          </a:p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Tap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into the existing knowledge, skills, and experience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 DIG members who are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high performing government employees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transfer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skills to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newer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members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needing a guidance on a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pathway to advance their careers.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17F596-0CB8-9246-9AAA-B9CD98D2B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864" y="5501998"/>
            <a:ext cx="2002536" cy="106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24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0B78F-8300-9C47-9C2D-AE416E532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7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What is a Mentor?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5A51A-BB5F-C940-B35B-FB3009442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6677" y="2638044"/>
            <a:ext cx="7534188" cy="310198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 individual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who guides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another individual (mentee)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by building trust and modeling positive behaviors.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nderstands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that his or her role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 dependable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engaged, authentic, and tuned into the needs of the mentee. 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31742E-4EA3-C74C-A54C-46BC952EA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0814" y="5644662"/>
            <a:ext cx="1922585" cy="91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929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74BE-94A4-C64A-8717-8C2994CF9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What are some things a mentor does?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97EDB-208E-1D48-AC7A-347B08AC1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Takes a long-range view of your growth and development.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Helps you see the destination but does not give you a detailed map to get there.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Offers encouragement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guidance.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82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8D8D0-5944-684F-83F6-AF800862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What a mentor does not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do?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90609-E5E5-2743-B015-25B48BAD5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4984" y="2353236"/>
            <a:ext cx="9278815" cy="2923100"/>
          </a:xfrm>
        </p:spPr>
        <p:txBody>
          <a:bodyPr>
            <a:normAutofit/>
          </a:bodyPr>
          <a:lstStyle/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Serve as a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coach/boss.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Function as an advocate of yours in the workplace.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Tell you how to do things.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Support you on transactional, short-term problems.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Serve as a counselor or therapist.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5B5EEC-4033-504C-BD04-18A6DA279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864" y="5501998"/>
            <a:ext cx="2002536" cy="106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300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What is a Mentee?</a:t>
            </a:r>
            <a:endParaRPr lang="en-US" sz="3600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2907" y="2488224"/>
            <a:ext cx="8191327" cy="3251804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a person who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wants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learn from the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mentor.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ave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ambition and desire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increase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knowledge.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800" dirty="0" smtClean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ain an effective </a:t>
            </a:r>
            <a:r>
              <a:rPr lang="en-US" sz="2800" dirty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knowledge, skills, experience, information and </a:t>
            </a:r>
            <a:r>
              <a:rPr lang="en-US" sz="2800" dirty="0" smtClean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advice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from a mentor. </a:t>
            </a:r>
            <a:r>
              <a:rPr lang="en-US" sz="2800" dirty="0" smtClean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E9B246-EF0C-5144-9B41-997F5F559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864" y="5501998"/>
            <a:ext cx="2002536" cy="106016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Benefits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to the mentee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326342"/>
            <a:ext cx="7651418" cy="3661220"/>
          </a:xfrm>
        </p:spPr>
        <p:txBody>
          <a:bodyPr>
            <a:noAutofit/>
          </a:bodyPr>
          <a:lstStyle/>
          <a:p>
            <a:r>
              <a:rPr lang="en-US" sz="2800" dirty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Share from another person’s experience</a:t>
            </a:r>
          </a:p>
          <a:p>
            <a:r>
              <a:rPr lang="en-US" sz="2800" dirty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Mentee demonstrates the employer recognition of knowledge, skills and abilities</a:t>
            </a:r>
          </a:p>
          <a:p>
            <a:r>
              <a:rPr lang="en-US" sz="2800" dirty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May help career advancement.</a:t>
            </a:r>
          </a:p>
          <a:p>
            <a:pPr lvl="0">
              <a:buClr>
                <a:srgbClr val="9BAFB5"/>
              </a:buClr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Gives insight into organizational culture</a:t>
            </a:r>
          </a:p>
          <a:p>
            <a:pPr lvl="0">
              <a:buClr>
                <a:srgbClr val="9BAFB5"/>
              </a:buClr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Increases confidence by moving out of comfort zone</a:t>
            </a:r>
          </a:p>
          <a:p>
            <a:endParaRPr lang="en-US" sz="2800" dirty="0"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760352-0463-4044-9A71-1D3822461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864" y="5501998"/>
            <a:ext cx="2002536" cy="106016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8049E-51CB-B943-8535-F9653C93B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03" y="964692"/>
            <a:ext cx="9786551" cy="118872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Successful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Mentoring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DA617-013A-1F4A-8516-3A39A1EC6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05808"/>
            <a:ext cx="7729728" cy="37719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 smtClean="0">
                <a:latin typeface="Arial" panose="020B0604020202020204" pitchFamily="34" charset="0"/>
                <a:cs typeface="Arial" panose="020B0604020202020204" pitchFamily="34" charset="0"/>
              </a:rPr>
              <a:t>Mentor </a:t>
            </a:r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and Mentee should:</a:t>
            </a:r>
          </a:p>
          <a:p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Communicate and respect each other’s time,</a:t>
            </a:r>
          </a:p>
          <a:p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Share responsibility for the relationship,</a:t>
            </a:r>
          </a:p>
          <a:p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Keep an open mind, be flexible, and exchange information,</a:t>
            </a:r>
          </a:p>
          <a:p>
            <a:r>
              <a:rPr lang="en-US" sz="112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1200" dirty="0" smtClean="0">
                <a:latin typeface="Arial" panose="020B0604020202020204" pitchFamily="34" charset="0"/>
                <a:cs typeface="Arial" panose="020B0604020202020204" pitchFamily="34" charset="0"/>
              </a:rPr>
              <a:t>ensitive </a:t>
            </a:r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to differences in race, gender, backgrounds, and experiences</a:t>
            </a:r>
          </a:p>
          <a:p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1200" dirty="0" smtClean="0">
                <a:latin typeface="Arial" panose="020B0604020202020204" pitchFamily="34" charset="0"/>
                <a:cs typeface="Arial" panose="020B0604020202020204" pitchFamily="34" charset="0"/>
              </a:rPr>
              <a:t>entee </a:t>
            </a:r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must take ownership of his or her own career.</a:t>
            </a:r>
          </a:p>
          <a:p>
            <a:pPr marL="0" lv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07C00B-73CB-0C4E-BAFC-80CD3283F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3264" y="5654398"/>
            <a:ext cx="2002536" cy="106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72666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{9C058D77-642A-3447-ABD2-2042511D2DF6}tf10001120</Template>
  <TotalTime>2982</TotalTime>
  <Words>466</Words>
  <Application>Microsoft Office PowerPoint</Application>
  <PresentationFormat>Widescreen</PresentationFormat>
  <Paragraphs>69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Gill Sans MT</vt:lpstr>
      <vt:lpstr>Parcel</vt:lpstr>
      <vt:lpstr>Deaf in Government Mentoring Program </vt:lpstr>
      <vt:lpstr>Objectives</vt:lpstr>
      <vt:lpstr>What is DIG’s Mentoring Program?</vt:lpstr>
      <vt:lpstr>What is a Mentor?</vt:lpstr>
      <vt:lpstr>What are some things a mentor does?</vt:lpstr>
      <vt:lpstr>What a mentor does not do?</vt:lpstr>
      <vt:lpstr>What is a Mentee?</vt:lpstr>
      <vt:lpstr> Benefits to the mentee </vt:lpstr>
      <vt:lpstr>Successful Mentoring Program </vt:lpstr>
      <vt:lpstr>Resources &amp; Tools</vt:lpstr>
      <vt:lpstr>SMART GOALS</vt:lpstr>
      <vt:lpstr>MORE TOOLS</vt:lpstr>
      <vt:lpstr>Program Timeline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MENTEE</dc:title>
  <dc:creator>Microsoft Office User</dc:creator>
  <cp:lastModifiedBy>Dallos, Jeffrey A CIV DODHRA CAP (USA)</cp:lastModifiedBy>
  <cp:revision>33</cp:revision>
  <dcterms:created xsi:type="dcterms:W3CDTF">2020-10-17T18:26:54Z</dcterms:created>
  <dcterms:modified xsi:type="dcterms:W3CDTF">2020-11-10T13:33:09Z</dcterms:modified>
</cp:coreProperties>
</file>